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25"/>
  </p:notesMasterIdLst>
  <p:sldIdLst>
    <p:sldId id="256" r:id="rId2"/>
    <p:sldId id="274" r:id="rId3"/>
    <p:sldId id="259" r:id="rId4"/>
    <p:sldId id="272" r:id="rId5"/>
    <p:sldId id="264" r:id="rId6"/>
    <p:sldId id="273" r:id="rId7"/>
    <p:sldId id="262" r:id="rId8"/>
    <p:sldId id="263" r:id="rId9"/>
    <p:sldId id="275" r:id="rId10"/>
    <p:sldId id="283" r:id="rId11"/>
    <p:sldId id="284" r:id="rId12"/>
    <p:sldId id="287" r:id="rId13"/>
    <p:sldId id="276" r:id="rId14"/>
    <p:sldId id="257" r:id="rId15"/>
    <p:sldId id="270" r:id="rId16"/>
    <p:sldId id="266" r:id="rId17"/>
    <p:sldId id="280" r:id="rId18"/>
    <p:sldId id="282" r:id="rId19"/>
    <p:sldId id="288" r:id="rId20"/>
    <p:sldId id="271" r:id="rId21"/>
    <p:sldId id="277" r:id="rId22"/>
    <p:sldId id="279" r:id="rId23"/>
    <p:sldId id="28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6FD"/>
    <a:srgbClr val="16056F"/>
    <a:srgbClr val="4F0560"/>
    <a:srgbClr val="7E28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-1744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002D6-8D2A-604A-AFAC-C3F5FC4DA7C4}" type="datetimeFigureOut">
              <a:rPr lang="en-US" smtClean="0"/>
              <a:t>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A346C-0012-414F-A55C-730BC1811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should</a:t>
            </a:r>
            <a:r>
              <a:rPr lang="en-US" baseline="0" dirty="0" smtClean="0"/>
              <a:t> have basic software skills like how to use </a:t>
            </a:r>
            <a:r>
              <a:rPr lang="en-US" baseline="0" dirty="0" err="1" smtClean="0"/>
              <a:t>photoshop</a:t>
            </a:r>
            <a:r>
              <a:rPr lang="en-US" baseline="0" dirty="0" smtClean="0"/>
              <a:t>. We’ll be reinforcing previous concepts within the area of website design. Questions, talk to me after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9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content of the class?</a:t>
            </a:r>
          </a:p>
          <a:p>
            <a:r>
              <a:rPr lang="en-US" dirty="0" smtClean="0"/>
              <a:t>If unsure if class is right</a:t>
            </a:r>
            <a:r>
              <a:rPr lang="en-US" baseline="0" dirty="0" smtClean="0"/>
              <a:t> for you, we can talk during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0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Designing</a:t>
            </a:r>
            <a:r>
              <a:rPr lang="en-US" baseline="0" dirty="0" smtClean="0"/>
              <a:t> basic sites &amp; </a:t>
            </a:r>
            <a:r>
              <a:rPr lang="en-US" dirty="0" smtClean="0"/>
              <a:t>Working with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focusing on software:</a:t>
            </a:r>
            <a:r>
              <a:rPr lang="en-US" dirty="0" smtClean="0"/>
              <a:t> </a:t>
            </a:r>
            <a:r>
              <a:rPr lang="en-US" dirty="0" err="1" smtClean="0"/>
              <a:t>photoshop</a:t>
            </a:r>
            <a:r>
              <a:rPr lang="en-US" dirty="0" smtClean="0"/>
              <a:t> illustrator,</a:t>
            </a:r>
            <a:r>
              <a:rPr lang="en-US" baseline="0" dirty="0" smtClean="0"/>
              <a:t> </a:t>
            </a:r>
            <a:r>
              <a:rPr lang="en-US" dirty="0" err="1" smtClean="0"/>
              <a:t>dreamweaver</a:t>
            </a:r>
            <a:r>
              <a:rPr lang="en-US" dirty="0" smtClean="0"/>
              <a:t>, fireworks.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97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content of the class?</a:t>
            </a:r>
          </a:p>
          <a:p>
            <a:r>
              <a:rPr lang="en-US" dirty="0" smtClean="0"/>
              <a:t>If unsure if class is right</a:t>
            </a:r>
            <a:r>
              <a:rPr lang="en-US" baseline="0" dirty="0" smtClean="0"/>
              <a:t> for you, we can talk during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0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6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Expectation that critique</a:t>
            </a:r>
            <a:r>
              <a:rPr lang="en-US" baseline="0" dirty="0" smtClean="0"/>
              <a:t> </a:t>
            </a:r>
            <a:r>
              <a:rPr lang="en-US" dirty="0" smtClean="0"/>
              <a:t>is like meeting a client. If you miss</a:t>
            </a:r>
            <a:r>
              <a:rPr lang="en-US" baseline="0" dirty="0" smtClean="0"/>
              <a:t> it, you don’t get paid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48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1200" dirty="0" smtClean="0"/>
              <a:t>Fast paced class!</a:t>
            </a:r>
          </a:p>
          <a:p>
            <a:pPr marL="457200" indent="-457200">
              <a:buFont typeface="Arial"/>
              <a:buChar char="•"/>
            </a:pPr>
            <a:r>
              <a:rPr lang="en-US" sz="1200" dirty="0" smtClean="0"/>
              <a:t>Steep learning curve </a:t>
            </a:r>
          </a:p>
          <a:p>
            <a:pPr marL="457200" indent="-457200">
              <a:buFont typeface="Arial"/>
              <a:buChar char="•"/>
            </a:pPr>
            <a:r>
              <a:rPr lang="en-US" sz="1200" dirty="0" smtClean="0"/>
              <a:t>Organization &amp; details matter</a:t>
            </a:r>
          </a:p>
          <a:p>
            <a:pPr marL="457200" indent="-457200">
              <a:buFont typeface="Arial"/>
              <a:buChar char="•"/>
            </a:pPr>
            <a:r>
              <a:rPr lang="en-US" sz="1200" dirty="0" smtClean="0"/>
              <a:t>Like learning a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A346C-0012-414F-A55C-730BC18115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29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100000">
              <a:srgbClr val="4F0560"/>
            </a:gs>
            <a:gs pos="0">
              <a:srgbClr val="16056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oboto Thin"/>
                <a:cs typeface="Roboto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February 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11300" y="3906838"/>
            <a:ext cx="6410325" cy="9921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Roboto Ligh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Roboto Light"/>
                <a:cs typeface="Roboto Light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Roboto Light"/>
                <a:cs typeface="Roboto Light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Roboto Light"/>
                <a:cs typeface="Roboto Light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7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February 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3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February 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0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February 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0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February 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February 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7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February 2,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5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February 2,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6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February 2,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5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February 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49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February 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3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February 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7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rgbClr val="7E289C"/>
          </a:solidFill>
          <a:latin typeface="Roboto Bold"/>
          <a:ea typeface="+mj-ea"/>
          <a:cs typeface="Roboto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oboto Regular"/>
          <a:ea typeface="+mn-ea"/>
          <a:cs typeface="Roboto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Roboto Regular"/>
          <a:ea typeface="+mn-ea"/>
          <a:cs typeface="Roboto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 Regular"/>
          <a:ea typeface="+mn-ea"/>
          <a:cs typeface="Roboto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Roboto Regular"/>
          <a:ea typeface="+mn-ea"/>
          <a:cs typeface="Roboto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Roboto Regular"/>
          <a:ea typeface="+mn-ea"/>
          <a:cs typeface="Roboto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F0560"/>
            </a:gs>
            <a:gs pos="0">
              <a:srgbClr val="16056F"/>
            </a:gs>
            <a:gs pos="67000">
              <a:srgbClr val="4F0560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boto Thin"/>
                <a:cs typeface="Roboto Thin"/>
              </a:rPr>
              <a:t>Web 1</a:t>
            </a:r>
            <a:br>
              <a:rPr lang="en-US" sz="7200" dirty="0" smtClean="0">
                <a:solidFill>
                  <a:schemeClr val="bg1"/>
                </a:solidFill>
                <a:latin typeface="Roboto Thin"/>
                <a:cs typeface="Roboto Thin"/>
              </a:rPr>
            </a:br>
            <a:r>
              <a:rPr lang="en-US" sz="4000" dirty="0" smtClean="0">
                <a:solidFill>
                  <a:schemeClr val="bg1"/>
                </a:solidFill>
                <a:latin typeface="Roboto Thin"/>
                <a:cs typeface="Roboto Thin"/>
              </a:rPr>
              <a:t>WNM 249 – HTML/CSS</a:t>
            </a:r>
            <a:endParaRPr lang="en-US" sz="4000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4124476"/>
            <a:ext cx="6400800" cy="15143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  <a:latin typeface="Roboto Light"/>
                <a:cs typeface="Roboto Light"/>
              </a:rPr>
              <a:t>Instructor: Yukiko Ishida</a:t>
            </a:r>
            <a:endParaRPr lang="en-US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168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Supplies &amp;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Code editing software (free)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FTP </a:t>
            </a:r>
            <a:r>
              <a:rPr lang="en-US" dirty="0"/>
              <a:t>software </a:t>
            </a:r>
            <a:r>
              <a:rPr lang="en-US" dirty="0" smtClean="0"/>
              <a:t>(free)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Photoshop</a:t>
            </a:r>
          </a:p>
          <a:p>
            <a:pPr marL="457200" indent="-457200"/>
            <a:r>
              <a:rPr lang="en-US" dirty="0" smtClean="0"/>
              <a:t>Hosting (~$10/</a:t>
            </a:r>
            <a:r>
              <a:rPr lang="en-US" dirty="0" err="1" smtClean="0"/>
              <a:t>mo</a:t>
            </a:r>
            <a:r>
              <a:rPr lang="en-US" dirty="0" smtClean="0"/>
              <a:t>)</a:t>
            </a:r>
          </a:p>
          <a:p>
            <a:pPr marL="457200" indent="-457200"/>
            <a:r>
              <a:rPr lang="en-US" dirty="0" smtClean="0"/>
              <a:t>Domain name ($15/</a:t>
            </a:r>
            <a:r>
              <a:rPr lang="en-US" dirty="0" err="1" smtClean="0"/>
              <a:t>yr</a:t>
            </a:r>
            <a:r>
              <a:rPr lang="en-US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Consistent </a:t>
            </a:r>
            <a:r>
              <a:rPr lang="en-US" dirty="0"/>
              <a:t>internet </a:t>
            </a:r>
            <a:r>
              <a:rPr lang="en-US" dirty="0" smtClean="0"/>
              <a:t>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1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 is Optional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HTML and CSS: Design and Build Websites </a:t>
            </a:r>
          </a:p>
          <a:p>
            <a:pPr marL="0" indent="0">
              <a:buNone/>
            </a:pPr>
            <a:r>
              <a:rPr lang="en-US" sz="1800" b="1" dirty="0" smtClean="0"/>
              <a:t>John </a:t>
            </a:r>
            <a:r>
              <a:rPr lang="en-US" sz="1800" b="1" dirty="0" err="1" smtClean="0"/>
              <a:t>Duckett</a:t>
            </a:r>
            <a:endParaRPr lang="en-US" sz="1800" b="1" dirty="0" smtClean="0"/>
          </a:p>
          <a:p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0931" r="-10931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Class Website</a:t>
            </a:r>
          </a:p>
          <a:p>
            <a:pPr marL="0" indent="0" algn="ctr">
              <a:buNone/>
            </a:pPr>
            <a:r>
              <a:rPr lang="en-US" dirty="0" smtClean="0"/>
              <a:t>web1.yukikodesign.com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/>
              <a:t>Email</a:t>
            </a:r>
          </a:p>
          <a:p>
            <a:pPr marL="0" indent="0" algn="ctr">
              <a:buNone/>
            </a:pPr>
            <a:r>
              <a:rPr lang="en-US" dirty="0" err="1"/>
              <a:t>Yukiko.ishida.aau@gmail.com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3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/>
              <a:t>Questions?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7400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3-09-03 at 9.43.42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8" b="-4011"/>
          <a:stretch/>
        </p:blipFill>
        <p:spPr>
          <a:xfrm>
            <a:off x="5021713" y="1124857"/>
            <a:ext cx="4725521" cy="46592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60" y="152718"/>
            <a:ext cx="8673174" cy="972139"/>
          </a:xfrm>
        </p:spPr>
        <p:txBody>
          <a:bodyPr/>
          <a:lstStyle/>
          <a:p>
            <a:r>
              <a:rPr lang="en-US" dirty="0" smtClean="0"/>
              <a:t>Class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169" y="1574800"/>
            <a:ext cx="5495834" cy="452596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/>
              <a:t>Work &amp; Grading </a:t>
            </a:r>
            <a:endParaRPr lang="en-US" sz="4000" dirty="0" smtClean="0"/>
          </a:p>
          <a:p>
            <a:pPr marL="457200" indent="-457200">
              <a:buFont typeface="Arial"/>
              <a:buChar char="•"/>
            </a:pPr>
            <a:r>
              <a:rPr lang="en-US" sz="4000" dirty="0" smtClean="0"/>
              <a:t>Plagiarism</a:t>
            </a:r>
          </a:p>
          <a:p>
            <a:pPr marL="457200" indent="-457200">
              <a:buFont typeface="Arial"/>
              <a:buChar char="•"/>
            </a:pPr>
            <a:r>
              <a:rPr lang="en-US" sz="4000" dirty="0" smtClean="0"/>
              <a:t>Time Management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81738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 is Mandatory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7:10pm - 10pm </a:t>
            </a:r>
            <a:r>
              <a:rPr lang="en-US" i="1" dirty="0" smtClean="0"/>
              <a:t>SHARP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Word of the day for on-time students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All </a:t>
            </a:r>
            <a:r>
              <a:rPr lang="en-US" dirty="0" smtClean="0"/>
              <a:t>info on class </a:t>
            </a:r>
            <a:r>
              <a:rPr lang="en-US" dirty="0" smtClean="0"/>
              <a:t>website (No </a:t>
            </a:r>
            <a:r>
              <a:rPr lang="en-US" dirty="0" smtClean="0"/>
              <a:t>make-up classes, </a:t>
            </a:r>
            <a:r>
              <a:rPr lang="en-US" dirty="0" smtClean="0"/>
              <a:t>notes)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If sick/absent, homework still due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1112763" y="4752217"/>
            <a:ext cx="7099904" cy="1033463"/>
          </a:xfrm>
        </p:spPr>
        <p:txBody>
          <a:bodyPr anchor="b">
            <a:normAutofit lnSpcReduction="10000"/>
          </a:bodyPr>
          <a:lstStyle/>
          <a:p>
            <a:pPr marL="0" indent="0" algn="ctr">
              <a:buNone/>
            </a:pPr>
            <a:r>
              <a:rPr lang="en-US" i="1" dirty="0" smtClean="0">
                <a:solidFill>
                  <a:srgbClr val="FF6600"/>
                </a:solidFill>
              </a:rPr>
              <a:t>“Don't </a:t>
            </a:r>
            <a:r>
              <a:rPr lang="en-US" i="1" dirty="0">
                <a:solidFill>
                  <a:srgbClr val="FF6600"/>
                </a:solidFill>
              </a:rPr>
              <a:t>miss class, you will get behind very fast</a:t>
            </a:r>
            <a:r>
              <a:rPr lang="en-US" i="1" dirty="0" smtClean="0">
                <a:solidFill>
                  <a:srgbClr val="FF6600"/>
                </a:solidFill>
              </a:rPr>
              <a:t>.” -DA </a:t>
            </a:r>
            <a:endParaRPr lang="en-US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8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is Impartial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10857"/>
            <a:ext cx="8229600" cy="2715306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Want </a:t>
            </a:r>
            <a:r>
              <a:rPr lang="en-US" dirty="0" smtClean="0"/>
              <a:t>to see consistent progress, participation in class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No excuses! Parents, GPA, Financial </a:t>
            </a:r>
            <a:r>
              <a:rPr lang="en-US" dirty="0" smtClean="0"/>
              <a:t>aid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76" y="1133322"/>
            <a:ext cx="8661400" cy="23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74572"/>
            <a:ext cx="8229600" cy="2751592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3</a:t>
            </a:r>
            <a:r>
              <a:rPr lang="en-US" dirty="0" smtClean="0"/>
              <a:t> critiques 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Must </a:t>
            </a:r>
            <a:r>
              <a:rPr lang="en-US" dirty="0" smtClean="0"/>
              <a:t>present work </a:t>
            </a:r>
            <a:r>
              <a:rPr lang="en-US" dirty="0" smtClean="0"/>
              <a:t>for </a:t>
            </a:r>
            <a:r>
              <a:rPr lang="en-US" dirty="0" smtClean="0"/>
              <a:t>critique grade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Must </a:t>
            </a:r>
            <a:r>
              <a:rPr lang="en-US" dirty="0" smtClean="0"/>
              <a:t>participate and give feedback to </a:t>
            </a:r>
            <a:r>
              <a:rPr lang="en-US" dirty="0" smtClean="0"/>
              <a:t>others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76" y="1133322"/>
            <a:ext cx="8661400" cy="23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-20% grade deduction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U</a:t>
            </a:r>
            <a:r>
              <a:rPr lang="en-US" sz="2800" dirty="0" smtClean="0"/>
              <a:t>p </a:t>
            </a:r>
            <a:r>
              <a:rPr lang="en-US" sz="2800" dirty="0" smtClean="0"/>
              <a:t>to 2 weeks late only! </a:t>
            </a: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Must email teacher with </a:t>
            </a:r>
            <a:r>
              <a:rPr lang="en-US" sz="2800" dirty="0" smtClean="0"/>
              <a:t>assignment </a:t>
            </a:r>
            <a:r>
              <a:rPr lang="en-US" sz="2800" dirty="0" smtClean="0"/>
              <a:t>#</a:t>
            </a:r>
            <a:endParaRPr lang="en-US" sz="2800" dirty="0"/>
          </a:p>
        </p:txBody>
      </p:sp>
      <p:pic>
        <p:nvPicPr>
          <p:cNvPr id="5" name="Picture 4" descr="grumpypand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3486453"/>
            <a:ext cx="41021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4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Sick / Absence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Please email me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If sick, need to see doctor’s note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Still need to turn in assignment online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Look at class website for missed materials</a:t>
            </a:r>
          </a:p>
        </p:txBody>
      </p:sp>
    </p:spTree>
    <p:extLst>
      <p:ext uri="{BB962C8B-B14F-4D97-AF65-F5344CB8AC3E}">
        <p14:creationId xmlns:p14="http://schemas.microsoft.com/office/powerpoint/2010/main" val="229881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 in Web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55296" y="1600201"/>
            <a:ext cx="4038600" cy="12905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Prerequisites: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Design </a:t>
            </a:r>
            <a:r>
              <a:rPr lang="en-US" dirty="0"/>
              <a:t>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Visual design principles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28526" y="4305905"/>
            <a:ext cx="3616476" cy="18202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Web 2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Responsive </a:t>
            </a:r>
            <a:r>
              <a:rPr lang="en-US" dirty="0"/>
              <a:t>design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Javascript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jQuery</a:t>
            </a:r>
            <a:r>
              <a:rPr lang="en-US" dirty="0"/>
              <a:t>, Dom </a:t>
            </a:r>
            <a:r>
              <a:rPr lang="en-US" dirty="0" smtClean="0"/>
              <a:t>manipulation</a:t>
            </a:r>
            <a:endParaRPr lang="en-US" dirty="0"/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4985658" y="4305905"/>
            <a:ext cx="3616476" cy="1820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ea typeface="+mn-ea"/>
                <a:cs typeface="Robo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boto Regular"/>
                <a:ea typeface="+mn-ea"/>
                <a:cs typeface="Robo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Web </a:t>
            </a:r>
            <a:r>
              <a:rPr lang="en-US" b="1" dirty="0"/>
              <a:t>3</a:t>
            </a:r>
          </a:p>
          <a:p>
            <a:pPr marL="285750" indent="-285750"/>
            <a:r>
              <a:rPr lang="en-US" dirty="0"/>
              <a:t>Content management systems</a:t>
            </a:r>
          </a:p>
          <a:p>
            <a:pPr marL="285750" indent="-285750"/>
            <a:r>
              <a:rPr lang="en-US" dirty="0"/>
              <a:t>CSS frameworks</a:t>
            </a:r>
          </a:p>
          <a:p>
            <a:pPr marL="285750" indent="-285750"/>
            <a:r>
              <a:rPr lang="en-US" dirty="0"/>
              <a:t>Media queries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569029" y="3029514"/>
            <a:ext cx="4005942" cy="918727"/>
            <a:chOff x="2755296" y="3034697"/>
            <a:chExt cx="4005942" cy="702732"/>
          </a:xfrm>
        </p:grpSpPr>
        <p:sp>
          <p:nvSpPr>
            <p:cNvPr id="8" name="Content Placeholder 4"/>
            <p:cNvSpPr txBox="1">
              <a:spLocks/>
            </p:cNvSpPr>
            <p:nvPr/>
          </p:nvSpPr>
          <p:spPr>
            <a:xfrm>
              <a:off x="2755296" y="3034697"/>
              <a:ext cx="1940074" cy="702732"/>
            </a:xfrm>
            <a:prstGeom prst="rect">
              <a:avLst/>
            </a:prstGeom>
            <a:solidFill>
              <a:srgbClr val="EAC6FD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Regular"/>
                  <a:ea typeface="+mn-ea"/>
                  <a:cs typeface="Roboto Regular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Roboto Regular"/>
                  <a:ea typeface="+mn-ea"/>
                  <a:cs typeface="Roboto Regular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Roboto Regular"/>
                  <a:ea typeface="+mn-ea"/>
                  <a:cs typeface="Roboto Regular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Roboto Regular"/>
                  <a:ea typeface="+mn-ea"/>
                  <a:cs typeface="Roboto Regular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Roboto Regular"/>
                  <a:ea typeface="+mn-ea"/>
                  <a:cs typeface="Roboto Regular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b="1" dirty="0" smtClean="0">
                  <a:solidFill>
                    <a:srgbClr val="7E289C"/>
                  </a:solidFill>
                </a:rPr>
                <a:t>Web 1</a:t>
              </a:r>
              <a:endParaRPr lang="en-US" dirty="0">
                <a:solidFill>
                  <a:srgbClr val="7E289C"/>
                </a:solidFill>
              </a:endParaRPr>
            </a:p>
          </p:txBody>
        </p:sp>
        <p:sp>
          <p:nvSpPr>
            <p:cNvPr id="9" name="Content Placeholder 4"/>
            <p:cNvSpPr txBox="1">
              <a:spLocks/>
            </p:cNvSpPr>
            <p:nvPr/>
          </p:nvSpPr>
          <p:spPr>
            <a:xfrm>
              <a:off x="4821164" y="3034697"/>
              <a:ext cx="1940074" cy="702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Regular"/>
                  <a:ea typeface="+mn-ea"/>
                  <a:cs typeface="Roboto Regular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Roboto Regular"/>
                  <a:ea typeface="+mn-ea"/>
                  <a:cs typeface="Roboto Regular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Roboto Regular"/>
                  <a:ea typeface="+mn-ea"/>
                  <a:cs typeface="Roboto Regular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Roboto Regular"/>
                  <a:ea typeface="+mn-ea"/>
                  <a:cs typeface="Roboto Regular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Roboto Regular"/>
                  <a:ea typeface="+mn-ea"/>
                  <a:cs typeface="Roboto Regular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b="1" dirty="0" smtClean="0"/>
                <a:t>UX 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176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No </a:t>
            </a:r>
            <a:r>
              <a:rPr lang="en-US" dirty="0" smtClean="0"/>
              <a:t>Plagiarism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You must create your own content!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Photos, </a:t>
            </a:r>
            <a:r>
              <a:rPr lang="en-US" dirty="0" smtClean="0"/>
              <a:t>illustrations – cite stock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Pick assignment topic that you can create content for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Code needs to be modified substantially for own use, commented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3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03362"/>
          </a:xfrm>
        </p:spPr>
        <p:txBody>
          <a:bodyPr>
            <a:normAutofit/>
          </a:bodyPr>
          <a:lstStyle/>
          <a:p>
            <a:r>
              <a:rPr lang="en-US" dirty="0" smtClean="0"/>
              <a:t>Get Ready! </a:t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c</a:t>
            </a:r>
            <a:r>
              <a:rPr lang="en-US" dirty="0" smtClean="0"/>
              <a:t>lass is non-stop!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pic>
        <p:nvPicPr>
          <p:cNvPr id="5" name="Picture 4" descr="carplow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21" y="1992614"/>
            <a:ext cx="6483998" cy="41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3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Actively seek help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Ask for help in class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Email me- I am happy to respond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WNM Workshops TBD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ARC (Academy Resource Center) 1-on-1 Tutoring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88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/>
              <a:t>Questions?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5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will you learn?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and code web sites with multiple pages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 with the web systems that provide hosting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Move and manage files on a remote server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Analyze and discuss how web pages are created and displayed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318349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03 at 10.3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06311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0" y="6301306"/>
            <a:ext cx="9144000" cy="798604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Denai</a:t>
            </a:r>
            <a:r>
              <a:rPr lang="en-US" sz="2400" dirty="0" smtClean="0">
                <a:solidFill>
                  <a:schemeClr val="bg1"/>
                </a:solidFill>
              </a:rPr>
              <a:t> Avila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0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3 at 10.3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6"/>
            <a:ext cx="9144000" cy="7046103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0" y="6301306"/>
            <a:ext cx="9144000" cy="798604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Eric </a:t>
            </a:r>
            <a:r>
              <a:rPr lang="en-US" sz="2400" dirty="0" err="1" smtClean="0">
                <a:solidFill>
                  <a:schemeClr val="bg1"/>
                </a:solidFill>
              </a:rPr>
              <a:t>Feng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53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667" y="370428"/>
            <a:ext cx="8026667" cy="834975"/>
          </a:xfrm>
        </p:spPr>
        <p:txBody>
          <a:bodyPr anchor="t"/>
          <a:lstStyle/>
          <a:p>
            <a:r>
              <a:rPr lang="en-US" dirty="0" smtClean="0"/>
              <a:t>HTML/CSS Ninjas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65204" y="3943046"/>
            <a:ext cx="7513558" cy="2573425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Write industry standard HTML and CSS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Utilize the core tags that define HTML in original web site designs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Design and code web pages using float, clear and background images</a:t>
            </a:r>
          </a:p>
        </p:txBody>
      </p:sp>
      <p:pic>
        <p:nvPicPr>
          <p:cNvPr id="3" name="Picture 2" descr="happybat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21" y="1205403"/>
            <a:ext cx="4762317" cy="2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5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iha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4923"/>
            <a:ext cx="9144000" cy="6458989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1932818" y="6095999"/>
            <a:ext cx="7090229" cy="7986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Zihang</a:t>
            </a:r>
            <a:r>
              <a:rPr lang="en-US" sz="2400" dirty="0" smtClean="0">
                <a:solidFill>
                  <a:schemeClr val="bg1"/>
                </a:solidFill>
              </a:rPr>
              <a:t> Jiao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13 at 11.20.0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8" t="7101" r="32399" b="4685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1932818" y="6059714"/>
            <a:ext cx="7090229" cy="7986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Jessica F.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0" y="6301306"/>
            <a:ext cx="9144000" cy="798604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Jessica F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1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</a:t>
            </a:r>
            <a:r>
              <a:rPr lang="en-US" dirty="0" smtClean="0"/>
              <a:t>Project: Tutorial 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 descr="Screen Shot 2013-09-03 at 10.35.3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t="2116" r="1557"/>
          <a:stretch/>
        </p:blipFill>
        <p:spPr>
          <a:xfrm>
            <a:off x="725714" y="1729618"/>
            <a:ext cx="7232953" cy="4806647"/>
          </a:xfrm>
          <a:prstGeom prst="rect">
            <a:avLst/>
          </a:prstGeom>
          <a:ln>
            <a:noFill/>
          </a:ln>
          <a:effectLst>
            <a:outerShdw blurRad="41275" dist="25400" dir="2700000" algn="tl" rotWithShape="0">
              <a:srgbClr val="333333">
                <a:alpha val="1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55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</TotalTime>
  <Words>544</Words>
  <Application>Microsoft Macintosh PowerPoint</Application>
  <PresentationFormat>On-screen Show (4:3)</PresentationFormat>
  <Paragraphs>108</Paragraphs>
  <Slides>23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Web 1 WNM 249 – HTML/CSS</vt:lpstr>
      <vt:lpstr>First Step in Web Design</vt:lpstr>
      <vt:lpstr>What will you learn?</vt:lpstr>
      <vt:lpstr>PowerPoint Presentation</vt:lpstr>
      <vt:lpstr>PowerPoint Presentation</vt:lpstr>
      <vt:lpstr>HTML/CSS Ninjas</vt:lpstr>
      <vt:lpstr>PowerPoint Presentation</vt:lpstr>
      <vt:lpstr>PowerPoint Presentation</vt:lpstr>
      <vt:lpstr>Main Project: Tutorial Site</vt:lpstr>
      <vt:lpstr>Supplies &amp; tools</vt:lpstr>
      <vt:lpstr>Textbook is Optional</vt:lpstr>
      <vt:lpstr>Important links</vt:lpstr>
      <vt:lpstr>Questions?</vt:lpstr>
      <vt:lpstr>Class Rules</vt:lpstr>
      <vt:lpstr>Attendance is Mandatory</vt:lpstr>
      <vt:lpstr>Grading is Impartial</vt:lpstr>
      <vt:lpstr>Critiques</vt:lpstr>
      <vt:lpstr>Late Work</vt:lpstr>
      <vt:lpstr>Sick / Absence</vt:lpstr>
      <vt:lpstr>No Plagiarism </vt:lpstr>
      <vt:lpstr>Get Ready!  This class is non-stop!</vt:lpstr>
      <vt:lpstr>Actively seek help</vt:lpstr>
      <vt:lpstr>Questions?</vt:lpstr>
    </vt:vector>
  </TitlesOfParts>
  <Company>Yukiko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Web design 1</dc:title>
  <dc:creator>Yukiko Ishida</dc:creator>
  <cp:lastModifiedBy>Yukiko Ishida</cp:lastModifiedBy>
  <cp:revision>41</cp:revision>
  <dcterms:created xsi:type="dcterms:W3CDTF">2013-09-04T04:38:35Z</dcterms:created>
  <dcterms:modified xsi:type="dcterms:W3CDTF">2016-02-03T01:23:03Z</dcterms:modified>
</cp:coreProperties>
</file>